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4630400" cy="8229600"/>
  <p:notesSz cx="8229600" cy="14630400"/>
  <p:embeddedFontLst>
    <p:embeddedFont>
      <p:font typeface="Overpass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68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607A-9406-02DF-6A33-C5175DB2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E1B929-C39A-A134-F73F-13072F49E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3AC8F-B907-28ED-DD19-1E51579E7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E6915-4307-3705-BD7A-4E434A2A9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34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robokits.co.in/" TargetMode="External"/><Relationship Id="rId4" Type="http://schemas.openxmlformats.org/officeDocument/2006/relationships/hyperlink" Target="https://www.nxp.com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4655820"/>
            <a:ext cx="12692896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850"/>
              </a:lnSpc>
              <a:buNone/>
            </a:pPr>
            <a:r>
              <a:rPr lang="en-US" sz="63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Automated Employee Attendance System Using RFID Technology</a:t>
            </a:r>
            <a:endParaRPr lang="en-US" sz="6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1235"/>
            <a:ext cx="4341138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&amp; Future Scope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234321" y="2302073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Conclusion: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2974777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Accurate, automated attendance achieved.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3456146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Reliable logging with timestamps.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34321" y="4128849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Future Scope</a:t>
            </a: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34321" y="4801553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Computer vision Integration.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34321" y="5282922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Integration with database/web portal.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34321" y="5764292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of biometric authentication.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4037" y="2024420"/>
            <a:ext cx="30480" cy="4221242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2" name="Text 9"/>
          <p:cNvSpPr/>
          <p:nvPr/>
        </p:nvSpPr>
        <p:spPr>
          <a:xfrm>
            <a:off x="864037" y="6523315"/>
            <a:ext cx="1143928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FC4B-697F-7F98-8A22-1FC228F1D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BD4809B-68B8-D59A-3724-BDC74718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EFE9DEF-817B-DFF4-2892-8FEA1B8A8A60}"/>
              </a:ext>
            </a:extLst>
          </p:cNvPr>
          <p:cNvSpPr/>
          <p:nvPr/>
        </p:nvSpPr>
        <p:spPr>
          <a:xfrm>
            <a:off x="864037" y="1311235"/>
            <a:ext cx="4341138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57BA48E-9ECD-0E1A-CBE8-59D829313763}"/>
              </a:ext>
            </a:extLst>
          </p:cNvPr>
          <p:cNvSpPr/>
          <p:nvPr/>
        </p:nvSpPr>
        <p:spPr>
          <a:xfrm>
            <a:off x="864037" y="2024420"/>
            <a:ext cx="30480" cy="4221242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B177AC5-79A4-CD67-6BE1-F5F87400C1DF}"/>
              </a:ext>
            </a:extLst>
          </p:cNvPr>
          <p:cNvSpPr/>
          <p:nvPr/>
        </p:nvSpPr>
        <p:spPr>
          <a:xfrm>
            <a:off x="864037" y="6523315"/>
            <a:ext cx="1143928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6E8F5-BCDC-802C-2BC0-A5D4BB8E0C4D}"/>
              </a:ext>
            </a:extLst>
          </p:cNvPr>
          <p:cNvSpPr txBox="1"/>
          <p:nvPr/>
        </p:nvSpPr>
        <p:spPr>
          <a:xfrm>
            <a:off x="1314450" y="2024420"/>
            <a:ext cx="103822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Deshmukh, A., &amp; Pawar, N. (2020).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RFID-Based Attendance System Using ARM7 (LPC2129)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International Journal of Embedded Systems, 12(3), 45–50.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Mehra, P., Kumar, S., &amp; Joshi, R. (2019).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RFID-Based Smart Attendance System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International Conference on Embedded Systems, 2019.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NXP Semiconductors. </a:t>
            </a:r>
            <a:r>
              <a:rPr lang="en-US" sz="2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LPC2129 Datasheet and User Manual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https://www.nxp.com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EM-18 RFID Reader Module Technical Datasheet. Retrieved from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https://robokits.co.in</a:t>
            </a: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74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74545"/>
            <a:ext cx="11618238" cy="145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400"/>
              </a:lnSpc>
              <a:buNone/>
            </a:pPr>
            <a:r>
              <a:rPr lang="en-US" sz="9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Thank </a:t>
            </a:r>
            <a:endParaRPr lang="en-US" sz="9100" dirty="0"/>
          </a:p>
        </p:txBody>
      </p:sp>
      <p:sp>
        <p:nvSpPr>
          <p:cNvPr id="3" name="Text 1"/>
          <p:cNvSpPr/>
          <p:nvPr/>
        </p:nvSpPr>
        <p:spPr>
          <a:xfrm>
            <a:off x="968693" y="3897035"/>
            <a:ext cx="11618238" cy="145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400"/>
              </a:lnSpc>
              <a:buNone/>
            </a:pPr>
            <a:r>
              <a:rPr lang="en-US" sz="9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You.</a:t>
            </a:r>
            <a:endParaRPr lang="en-US" sz="9100" dirty="0"/>
          </a:p>
        </p:txBody>
      </p:sp>
      <p:sp>
        <p:nvSpPr>
          <p:cNvPr id="4" name="Text 2"/>
          <p:cNvSpPr/>
          <p:nvPr/>
        </p:nvSpPr>
        <p:spPr>
          <a:xfrm>
            <a:off x="968693" y="5719524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Have a Nice Day!!</a:t>
            </a:r>
            <a:endParaRPr lang="en-US" sz="2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685925"/>
            <a:ext cx="11618238" cy="1452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400"/>
              </a:lnSpc>
              <a:buNone/>
            </a:pPr>
            <a:r>
              <a:rPr lang="en-US" sz="9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Submitted By:</a:t>
            </a:r>
            <a:endParaRPr lang="en-US" sz="9100" dirty="0"/>
          </a:p>
        </p:txBody>
      </p:sp>
      <p:sp>
        <p:nvSpPr>
          <p:cNvPr id="3" name="Shape 1"/>
          <p:cNvSpPr/>
          <p:nvPr/>
        </p:nvSpPr>
        <p:spPr>
          <a:xfrm>
            <a:off x="968693" y="3631883"/>
            <a:ext cx="12692896" cy="2911792"/>
          </a:xfrm>
          <a:prstGeom prst="roundRect">
            <a:avLst>
              <a:gd name="adj" fmla="val 3561"/>
            </a:avLst>
          </a:prstGeom>
          <a:solidFill>
            <a:srgbClr val="7E023C"/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3933" y="3647122"/>
            <a:ext cx="4220766" cy="2881313"/>
          </a:xfrm>
          <a:prstGeom prst="roundRect">
            <a:avLst>
              <a:gd name="adj" fmla="val 3599"/>
            </a:avLst>
          </a:prstGeom>
          <a:solidFill>
            <a:srgbClr val="E5E0DF"/>
          </a:solidFill>
          <a:ln/>
        </p:spPr>
      </p:sp>
      <p:sp>
        <p:nvSpPr>
          <p:cNvPr id="5" name="Text 3"/>
          <p:cNvSpPr/>
          <p:nvPr/>
        </p:nvSpPr>
        <p:spPr>
          <a:xfrm>
            <a:off x="1232773" y="3893939"/>
            <a:ext cx="3723084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Jollu Venkateshwara Reddy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230749" y="4405193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V24BE8J4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30749" y="4948357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ECE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230749" y="5491520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Aditya College of Engineering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04698" y="3647122"/>
            <a:ext cx="4220766" cy="2881313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10" name="Shape 8"/>
          <p:cNvSpPr/>
          <p:nvPr/>
        </p:nvSpPr>
        <p:spPr>
          <a:xfrm>
            <a:off x="5204698" y="3647122"/>
            <a:ext cx="30480" cy="2881313"/>
          </a:xfrm>
          <a:prstGeom prst="roundRect">
            <a:avLst>
              <a:gd name="adj" fmla="val 340200"/>
            </a:avLst>
          </a:prstGeom>
          <a:solidFill>
            <a:srgbClr val="CBC6C5"/>
          </a:solidFill>
          <a:ln/>
        </p:spPr>
      </p:sp>
      <p:sp>
        <p:nvSpPr>
          <p:cNvPr id="11" name="Text 9"/>
          <p:cNvSpPr/>
          <p:nvPr/>
        </p:nvSpPr>
        <p:spPr>
          <a:xfrm>
            <a:off x="5862757" y="38939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Deekshith H S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5451515" y="4405193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V24BE8D8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451515" y="4948357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ECE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451515" y="5491520"/>
            <a:ext cx="372713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Jawaharlal Nehru National College of Engineering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425464" y="3647122"/>
            <a:ext cx="4220766" cy="2881313"/>
          </a:xfrm>
          <a:prstGeom prst="rect">
            <a:avLst/>
          </a:prstGeom>
          <a:solidFill>
            <a:srgbClr val="E5E0DF"/>
          </a:solidFill>
          <a:ln/>
        </p:spPr>
      </p:sp>
      <p:sp>
        <p:nvSpPr>
          <p:cNvPr id="16" name="Shape 14"/>
          <p:cNvSpPr/>
          <p:nvPr/>
        </p:nvSpPr>
        <p:spPr>
          <a:xfrm>
            <a:off x="9425464" y="3647122"/>
            <a:ext cx="30480" cy="2881313"/>
          </a:xfrm>
          <a:prstGeom prst="roundRect">
            <a:avLst>
              <a:gd name="adj" fmla="val 340200"/>
            </a:avLst>
          </a:prstGeom>
          <a:solidFill>
            <a:srgbClr val="CBC6C5"/>
          </a:solidFill>
          <a:ln/>
        </p:spPr>
      </p:sp>
      <p:sp>
        <p:nvSpPr>
          <p:cNvPr id="17" name="Text 15"/>
          <p:cNvSpPr/>
          <p:nvPr/>
        </p:nvSpPr>
        <p:spPr>
          <a:xfrm>
            <a:off x="10083522" y="389393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Ritesh Kumar</a:t>
            </a:r>
            <a:endParaRPr lang="en-US" sz="2250" dirty="0"/>
          </a:p>
        </p:txBody>
      </p:sp>
      <p:sp>
        <p:nvSpPr>
          <p:cNvPr id="18" name="Text 16"/>
          <p:cNvSpPr/>
          <p:nvPr/>
        </p:nvSpPr>
        <p:spPr>
          <a:xfrm>
            <a:off x="9672280" y="4405193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V24BE8R5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672280" y="4948357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9672280" y="5491520"/>
            <a:ext cx="37271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Rustamji Institute of Technology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621" y="1070610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1234321" y="3474958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Automates attendance using RFID technology.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3956328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Integrates real-time clock for accurate timestamps.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4437698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Reduces manual errors and saves time.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34321" y="4919067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secure and efficient attendance management.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252787"/>
            <a:ext cx="30480" cy="2147649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9" name="Text 6"/>
          <p:cNvSpPr/>
          <p:nvPr/>
        </p:nvSpPr>
        <p:spPr>
          <a:xfrm>
            <a:off x="864037" y="5678091"/>
            <a:ext cx="1143928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A1C6F-66A7-FE6B-A93A-CA7D3C769A2F}"/>
              </a:ext>
            </a:extLst>
          </p:cNvPr>
          <p:cNvSpPr txBox="1"/>
          <p:nvPr/>
        </p:nvSpPr>
        <p:spPr>
          <a:xfrm>
            <a:off x="774621" y="2193517"/>
            <a:ext cx="10689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RFID-based Attendance System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automated method to  record    attendance using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Radio Frequency Identification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technology.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11235"/>
            <a:ext cx="5124212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Problem Statement &amp; Objective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234321" y="2302073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Problem Statement: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2974777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Manual attendance is time-consuming.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3456146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High chances of errors and manipulation.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34321" y="4128849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Objectives: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34321" y="4801553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Automate attendance marking.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34321" y="5282922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Real-time date &amp; time stamping.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34321" y="5764292"/>
            <a:ext cx="88744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Log attendance data for further processing.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4037" y="2024420"/>
            <a:ext cx="30480" cy="4221242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2" name="Text 9"/>
          <p:cNvSpPr/>
          <p:nvPr/>
        </p:nvSpPr>
        <p:spPr>
          <a:xfrm>
            <a:off x="864037" y="6523315"/>
            <a:ext cx="92447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583882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Literature Survey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234322" y="1243608"/>
            <a:ext cx="11069002" cy="121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“RFID-Based Attendance System Using ARM7 (LPC2129)” – by A. Deshmukh &amp; N. Pawar (2020)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Utilized the LPC2129 microcontroller for processing RFID input from EM-18.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Improved speed and response time with UART-based serial communication.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Limitation: Lacked cloud integration for real-time remote access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1234321" y="2734032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RFID-based systems used in schools/offices.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3215402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Microcontroller-based automation projects.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34321" y="3696772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Serial logging methods for data storage.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34321" y="4369475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Gaps Addressed: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34321" y="5042178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Accurate timestamps with RTC.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34321" y="5523548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Integration with Linux-based logging.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234321" y="6004917"/>
            <a:ext cx="110690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Improved reliability using interrupts.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1783675"/>
            <a:ext cx="30480" cy="4702612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3" name="Text 10"/>
          <p:cNvSpPr/>
          <p:nvPr/>
        </p:nvSpPr>
        <p:spPr>
          <a:xfrm>
            <a:off x="864037" y="6763941"/>
            <a:ext cx="1143928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0780" y="1188720"/>
            <a:ext cx="3672840" cy="585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818680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Proposed System</a:t>
            </a:r>
            <a:endParaRPr lang="en-US" sz="2700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1792" y="2531863"/>
            <a:ext cx="7134978" cy="40004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864037" y="2531864"/>
            <a:ext cx="30480" cy="3206353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704088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Block Diagram and Flowchart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736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5225" y="665440"/>
            <a:ext cx="3992523" cy="42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Hardware/Software Used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1207413" y="1635085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Hardware: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07413" y="2293263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LPC2138 Microcontroller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07413" y="2764155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RFID Reader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207413" y="3235047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DS1307 RTC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207413" y="3705939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16x2 LCD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207413" y="4176832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Push Buttons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07413" y="4835009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Software: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207413" y="5493187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Keil uVision (Embedded C)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207413" y="5964079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Proteus (Simulation)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207413" y="6434971"/>
            <a:ext cx="11114723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Linux (GCC, Serial Program)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45225" y="1363385"/>
            <a:ext cx="30480" cy="5542478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5" name="Text 12"/>
          <p:cNvSpPr/>
          <p:nvPr/>
        </p:nvSpPr>
        <p:spPr>
          <a:xfrm>
            <a:off x="845225" y="7177564"/>
            <a:ext cx="11476911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980367"/>
            <a:ext cx="4869061" cy="42688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743194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Implementation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1234321" y="2734032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Working Steps: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234321" y="3406735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RFID tag scanned by reader.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234321" y="3888105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LPC2129 fetches tag ID + time from RTC.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234321" y="4369475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Info displayed on LCD.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234321" y="4850844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sent to PC via UART.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234321" y="5332214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Linux program logs attendance.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2456378"/>
            <a:ext cx="30480" cy="3357205"/>
          </a:xfrm>
          <a:prstGeom prst="rect">
            <a:avLst/>
          </a:prstGeom>
          <a:solidFill>
            <a:srgbClr val="F20374"/>
          </a:solidFill>
          <a:ln/>
        </p:spPr>
      </p:sp>
      <p:sp>
        <p:nvSpPr>
          <p:cNvPr id="12" name="Text 8"/>
          <p:cNvSpPr/>
          <p:nvPr/>
        </p:nvSpPr>
        <p:spPr>
          <a:xfrm>
            <a:off x="864037" y="609123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787843"/>
            <a:ext cx="3485436" cy="4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Results</a:t>
            </a:r>
            <a:endParaRPr lang="en-US" sz="27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0777" y="2628424"/>
            <a:ext cx="2684889" cy="35798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537" y="2628424"/>
            <a:ext cx="2942749" cy="3579852"/>
          </a:xfrm>
          <a:prstGeom prst="rect">
            <a:avLst/>
          </a:prstGeom>
        </p:spPr>
      </p:pic>
      <p:pic>
        <p:nvPicPr>
          <p:cNvPr id="5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07839" y="1898777"/>
            <a:ext cx="3944675" cy="5259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443</Words>
  <Application>Microsoft Office PowerPoint</Application>
  <PresentationFormat>Custom</PresentationFormat>
  <Paragraphs>92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Overpass</vt:lpstr>
      <vt:lpstr>Times New Roman</vt:lpstr>
      <vt:lpstr>Overpass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Ritesh Kumar</cp:lastModifiedBy>
  <cp:revision>3</cp:revision>
  <dcterms:created xsi:type="dcterms:W3CDTF">2025-09-02T12:51:18Z</dcterms:created>
  <dcterms:modified xsi:type="dcterms:W3CDTF">2025-09-03T17:29:55Z</dcterms:modified>
</cp:coreProperties>
</file>